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81" r:id="rId2"/>
    <p:sldId id="261" r:id="rId3"/>
    <p:sldId id="282" r:id="rId4"/>
    <p:sldId id="296" r:id="rId5"/>
    <p:sldId id="294" r:id="rId6"/>
    <p:sldId id="293" r:id="rId7"/>
    <p:sldId id="284" r:id="rId8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DFDB"/>
    <a:srgbClr val="213334"/>
    <a:srgbClr val="4BACA2"/>
    <a:srgbClr val="4BAC87"/>
    <a:srgbClr val="AC0832"/>
    <a:srgbClr val="41A336"/>
    <a:srgbClr val="C12426"/>
    <a:srgbClr val="0093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4" autoAdjust="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4351A-16C4-DE4F-AA4B-A611C042C04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13FBB-6199-1646-A2F6-C124BBAB8A3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7966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0981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0981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De elementen liggen los over elkaar en kunnen los vanui</a:t>
            </a:r>
            <a:r>
              <a:rPr lang="nl-NL" baseline="0" dirty="0" smtClean="0"/>
              <a:t>t de </a:t>
            </a:r>
            <a:r>
              <a:rPr lang="nl-NL" dirty="0" err="1" smtClean="0"/>
              <a:t>toolbox</a:t>
            </a:r>
            <a:r>
              <a:rPr lang="nl-NL" baseline="0" dirty="0" smtClean="0"/>
              <a:t> worden aangepast, zodat men kan combineren met andere niveaus</a:t>
            </a:r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2100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De elementen liggen los over elkaar en kunnen los vanui</a:t>
            </a:r>
            <a:r>
              <a:rPr lang="nl-NL" baseline="0" dirty="0" smtClean="0"/>
              <a:t>t de </a:t>
            </a:r>
            <a:r>
              <a:rPr lang="nl-NL" dirty="0" err="1" smtClean="0"/>
              <a:t>toolbox</a:t>
            </a:r>
            <a:r>
              <a:rPr lang="nl-NL" baseline="0" dirty="0" smtClean="0"/>
              <a:t> worden aangepast, zodat men kan combineren met andere niveaus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9260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De elementen liggen los over elkaar en kunnen los vanui</a:t>
            </a:r>
            <a:r>
              <a:rPr lang="nl-NL" baseline="0" dirty="0" smtClean="0"/>
              <a:t>t de </a:t>
            </a:r>
            <a:r>
              <a:rPr lang="nl-NL" dirty="0" err="1" smtClean="0"/>
              <a:t>toolbox</a:t>
            </a:r>
            <a:r>
              <a:rPr lang="nl-NL" baseline="0" dirty="0" smtClean="0"/>
              <a:t> worden aangepast, zodat men kan combineren met andere niveaus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4339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955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7673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2013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123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102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0784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8854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9142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5396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3286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4823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475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3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Relationship Id="rId4" Type="http://schemas.openxmlformats.org/officeDocument/2006/relationships/image" Target="../media/image4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3066815"/>
            <a:ext cx="7275689" cy="15334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commodo </a:t>
            </a:r>
            <a:r>
              <a:rPr lang="nl-NL" dirty="0" err="1"/>
              <a:t>ligula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. </a:t>
            </a:r>
            <a:r>
              <a:rPr lang="nl-NL" dirty="0" smtClean="0"/>
              <a:t>(in ontwikkeling)</a:t>
            </a:r>
            <a:endParaRPr lang="nl-NL" dirty="0"/>
          </a:p>
        </p:txBody>
      </p:sp>
      <p:sp>
        <p:nvSpPr>
          <p:cNvPr id="13" name="Tekstvak 12"/>
          <p:cNvSpPr txBox="1"/>
          <p:nvPr/>
        </p:nvSpPr>
        <p:spPr>
          <a:xfrm>
            <a:off x="457199" y="498630"/>
            <a:ext cx="64008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9ADFDB"/>
                </a:solidFill>
                <a:latin typeface="Calibri"/>
                <a:cs typeface="Calibri"/>
              </a:rPr>
              <a:t>Mei 2017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Metriek stelsel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Basis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bijvoorbeeld 3 regels</a:t>
            </a:r>
            <a:endParaRPr lang="nl-NL" sz="4800" b="1" dirty="0">
              <a:solidFill>
                <a:srgbClr val="9ADFDB"/>
              </a:solidFill>
              <a:latin typeface="Calibri"/>
              <a:cs typeface="Calibri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datum 2017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2600897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MetriekStelsel powerpoint_ruitj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3066815"/>
            <a:ext cx="7275689" cy="15334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commodo </a:t>
            </a:r>
            <a:r>
              <a:rPr lang="nl-NL" dirty="0" err="1"/>
              <a:t>ligula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massa. 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57199" y="498630"/>
            <a:ext cx="64008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9ADFDB"/>
                </a:solidFill>
                <a:latin typeface="Calibri"/>
                <a:cs typeface="Calibri"/>
              </a:rPr>
              <a:t>Mei 2017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Metriek stelsel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Basis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bijvoorbeeld 3 regels</a:t>
            </a:r>
            <a:endParaRPr lang="nl-NL" sz="4800" b="1" dirty="0">
              <a:solidFill>
                <a:srgbClr val="9ADFDB"/>
              </a:solidFill>
              <a:latin typeface="Calibri"/>
              <a:cs typeface="Calibri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Basis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4134633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etriekStelsel powerpoint_ruitj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249855" y="122848"/>
            <a:ext cx="6400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 smtClean="0">
                <a:solidFill>
                  <a:srgbClr val="213334"/>
                </a:solidFill>
                <a:latin typeface="Calibri"/>
                <a:cs typeface="Calibri"/>
              </a:rPr>
              <a:t>Gewicht</a:t>
            </a:r>
            <a:endParaRPr lang="nl-NL" sz="3600" b="1" dirty="0">
              <a:solidFill>
                <a:srgbClr val="213334"/>
              </a:solidFill>
              <a:latin typeface="Calibri"/>
              <a:cs typeface="Calibri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niveau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3421284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 descr="E MS 1_lengte_memo_ge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00" y="0"/>
            <a:ext cx="4584700" cy="3441700"/>
          </a:xfrm>
          <a:prstGeom prst="rect">
            <a:avLst/>
          </a:prstGeom>
        </p:spPr>
      </p:pic>
      <p:pic>
        <p:nvPicPr>
          <p:cNvPr id="32" name="Afbeelding 31" descr="B MS 1_gewicht_tite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80" y="227263"/>
            <a:ext cx="2628900" cy="2184400"/>
          </a:xfrm>
          <a:prstGeom prst="rect">
            <a:avLst/>
          </a:prstGeom>
        </p:spPr>
      </p:pic>
      <p:pic>
        <p:nvPicPr>
          <p:cNvPr id="11" name="Afbeelding 10" descr="C MS 2_gewicht_basis_ondergron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pic>
        <p:nvPicPr>
          <p:cNvPr id="42" name="Afbeelding 41" descr="F MS 1_lengte_memoteks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745" y="1981868"/>
            <a:ext cx="2832100" cy="2159000"/>
          </a:xfrm>
          <a:prstGeom prst="rect">
            <a:avLst/>
          </a:prstGeom>
        </p:spPr>
      </p:pic>
      <p:pic>
        <p:nvPicPr>
          <p:cNvPr id="43" name="Afbeelding 42" descr="MS 1_gewicht_afbeelding 1 k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16" y="4285579"/>
            <a:ext cx="1079500" cy="1841500"/>
          </a:xfrm>
          <a:prstGeom prst="rect">
            <a:avLst/>
          </a:prstGeom>
        </p:spPr>
      </p:pic>
      <p:pic>
        <p:nvPicPr>
          <p:cNvPr id="44" name="Afbeelding 43" descr="MS 1_gewicht_afbeelding 2 hg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98" y="5530179"/>
            <a:ext cx="1079500" cy="596900"/>
          </a:xfrm>
          <a:prstGeom prst="rect">
            <a:avLst/>
          </a:prstGeom>
        </p:spPr>
      </p:pic>
      <p:pic>
        <p:nvPicPr>
          <p:cNvPr id="45" name="Afbeelding 44" descr="MS 1_gewicht_afbeelding 3 dag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780" y="5530179"/>
            <a:ext cx="1092200" cy="596900"/>
          </a:xfrm>
          <a:prstGeom prst="rect">
            <a:avLst/>
          </a:prstGeom>
        </p:spPr>
      </p:pic>
      <p:pic>
        <p:nvPicPr>
          <p:cNvPr id="46" name="Afbeelding 45" descr="MS 1_gewicht_afbeelding 4 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762" y="4540915"/>
            <a:ext cx="1117600" cy="1612900"/>
          </a:xfrm>
          <a:prstGeom prst="rect">
            <a:avLst/>
          </a:prstGeom>
        </p:spPr>
      </p:pic>
      <p:pic>
        <p:nvPicPr>
          <p:cNvPr id="47" name="Afbeelding 46" descr="MS 1_gewicht_afbeelding 5 d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144" y="5530179"/>
            <a:ext cx="1092200" cy="596900"/>
          </a:xfrm>
          <a:prstGeom prst="rect">
            <a:avLst/>
          </a:prstGeom>
        </p:spPr>
      </p:pic>
      <p:pic>
        <p:nvPicPr>
          <p:cNvPr id="48" name="Afbeelding 47" descr="MS 1_gewicht_afbeelding 6 cg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126" y="5530179"/>
            <a:ext cx="1092200" cy="596900"/>
          </a:xfrm>
          <a:prstGeom prst="rect">
            <a:avLst/>
          </a:prstGeom>
        </p:spPr>
      </p:pic>
      <p:pic>
        <p:nvPicPr>
          <p:cNvPr id="49" name="Afbeelding 48" descr="MS 1_gewicht_afbeelding 7 mg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110" y="5530179"/>
            <a:ext cx="10795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96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 descr="B MS 2_gewicht_tit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3" y="227263"/>
            <a:ext cx="2501900" cy="2184400"/>
          </a:xfrm>
          <a:prstGeom prst="rect">
            <a:avLst/>
          </a:prstGeom>
        </p:spPr>
      </p:pic>
      <p:pic>
        <p:nvPicPr>
          <p:cNvPr id="3" name="Afbeelding 2" descr="C MS 3_gewicht_basis_ondergron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332"/>
            <a:ext cx="9144000" cy="3429000"/>
          </a:xfrm>
          <a:prstGeom prst="rect">
            <a:avLst/>
          </a:prstGeom>
        </p:spPr>
      </p:pic>
      <p:pic>
        <p:nvPicPr>
          <p:cNvPr id="42" name="Afbeelding 41" descr="E MS 2_gewicht_memo_gee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368"/>
            <a:ext cx="4572000" cy="3429000"/>
          </a:xfrm>
          <a:prstGeom prst="rect">
            <a:avLst/>
          </a:prstGeom>
        </p:spPr>
      </p:pic>
      <p:pic>
        <p:nvPicPr>
          <p:cNvPr id="43" name="Afbeelding 42" descr="F MS 2_lengte_memoteks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641" y="1981868"/>
            <a:ext cx="2832100" cy="2425700"/>
          </a:xfrm>
          <a:prstGeom prst="rect">
            <a:avLst/>
          </a:prstGeom>
        </p:spPr>
      </p:pic>
      <p:pic>
        <p:nvPicPr>
          <p:cNvPr id="45" name="Afbeelding 44" descr="MS 2_gewicht_afbeelding 1 k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4" y="4348749"/>
            <a:ext cx="838200" cy="2044700"/>
          </a:xfrm>
          <a:prstGeom prst="rect">
            <a:avLst/>
          </a:prstGeom>
        </p:spPr>
      </p:pic>
      <p:pic>
        <p:nvPicPr>
          <p:cNvPr id="46" name="Afbeelding 45" descr="MS 2_gewicht_afbeelding 2 hg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271" y="4348749"/>
            <a:ext cx="838200" cy="2044700"/>
          </a:xfrm>
          <a:prstGeom prst="rect">
            <a:avLst/>
          </a:prstGeom>
        </p:spPr>
      </p:pic>
      <p:pic>
        <p:nvPicPr>
          <p:cNvPr id="47" name="Afbeelding 46" descr="MS 2_gewicht_afbeelding 3 dag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850" y="4564649"/>
            <a:ext cx="838200" cy="1828800"/>
          </a:xfrm>
          <a:prstGeom prst="rect">
            <a:avLst/>
          </a:prstGeom>
        </p:spPr>
      </p:pic>
      <p:pic>
        <p:nvPicPr>
          <p:cNvPr id="55" name="Afbeelding 54" descr="MS 2_gewicht_afbeelding 4 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165" y="4642185"/>
            <a:ext cx="876300" cy="1778000"/>
          </a:xfrm>
          <a:prstGeom prst="rect">
            <a:avLst/>
          </a:prstGeom>
        </p:spPr>
      </p:pic>
      <p:pic>
        <p:nvPicPr>
          <p:cNvPr id="56" name="Afbeelding 55" descr="MS 2_gewicht_afbeelding 5 d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512" y="4818649"/>
            <a:ext cx="850900" cy="1574800"/>
          </a:xfrm>
          <a:prstGeom prst="rect">
            <a:avLst/>
          </a:prstGeom>
        </p:spPr>
      </p:pic>
      <p:pic>
        <p:nvPicPr>
          <p:cNvPr id="57" name="Afbeelding 56" descr="MS 2_gewicht_afbeelding 6 cg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59" y="4742449"/>
            <a:ext cx="838200" cy="1651000"/>
          </a:xfrm>
          <a:prstGeom prst="rect">
            <a:avLst/>
          </a:prstGeom>
        </p:spPr>
      </p:pic>
      <p:pic>
        <p:nvPicPr>
          <p:cNvPr id="58" name="Afbeelding 57" descr="MS 2_gewicht_afbeelding 7 mg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006" y="4590049"/>
            <a:ext cx="8382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386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 descr="B MS 3_gewicht_tit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88" y="227263"/>
            <a:ext cx="2425700" cy="2184400"/>
          </a:xfrm>
          <a:prstGeom prst="rect">
            <a:avLst/>
          </a:prstGeom>
        </p:spPr>
      </p:pic>
      <p:pic>
        <p:nvPicPr>
          <p:cNvPr id="24" name="Afbeelding 23" descr="C MS 3_gewicht_basis_ondergron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1700"/>
            <a:ext cx="9144000" cy="3429000"/>
          </a:xfrm>
          <a:prstGeom prst="rect">
            <a:avLst/>
          </a:prstGeom>
        </p:spPr>
      </p:pic>
      <p:pic>
        <p:nvPicPr>
          <p:cNvPr id="35" name="Afbeelding 34" descr="E MS 3_gewicht_memo_gee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700"/>
            <a:ext cx="4572000" cy="3429000"/>
          </a:xfrm>
          <a:prstGeom prst="rect">
            <a:avLst/>
          </a:prstGeom>
        </p:spPr>
      </p:pic>
      <p:pic>
        <p:nvPicPr>
          <p:cNvPr id="36" name="Afbeelding 35" descr="F MS 3_lengte_memoteks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093" y="1981868"/>
            <a:ext cx="2832100" cy="2159000"/>
          </a:xfrm>
          <a:prstGeom prst="rect">
            <a:avLst/>
          </a:prstGeom>
        </p:spPr>
      </p:pic>
      <p:pic>
        <p:nvPicPr>
          <p:cNvPr id="44" name="Afbeelding 43" descr="MS 3_gewicht_afbeelding 1 k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06" y="5143835"/>
            <a:ext cx="838200" cy="838200"/>
          </a:xfrm>
          <a:prstGeom prst="rect">
            <a:avLst/>
          </a:prstGeom>
        </p:spPr>
      </p:pic>
      <p:pic>
        <p:nvPicPr>
          <p:cNvPr id="45" name="Afbeelding 44" descr="MS 3_gewicht_afbeelding 2 hg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73" y="5143835"/>
            <a:ext cx="838200" cy="838200"/>
          </a:xfrm>
          <a:prstGeom prst="rect">
            <a:avLst/>
          </a:prstGeom>
        </p:spPr>
      </p:pic>
      <p:pic>
        <p:nvPicPr>
          <p:cNvPr id="46" name="Afbeelding 45" descr="MS 3_gewicht_afbeelding 3 dag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740" y="5143835"/>
            <a:ext cx="838200" cy="838200"/>
          </a:xfrm>
          <a:prstGeom prst="rect">
            <a:avLst/>
          </a:prstGeom>
        </p:spPr>
      </p:pic>
      <p:pic>
        <p:nvPicPr>
          <p:cNvPr id="47" name="Afbeelding 46" descr="MS 3_gewicht_afbeelding 4 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607" y="5124785"/>
            <a:ext cx="876300" cy="876300"/>
          </a:xfrm>
          <a:prstGeom prst="rect">
            <a:avLst/>
          </a:prstGeom>
        </p:spPr>
      </p:pic>
      <p:pic>
        <p:nvPicPr>
          <p:cNvPr id="48" name="Afbeelding 47" descr="MS 3_gewicht_afbeelding 5 d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74" y="5143835"/>
            <a:ext cx="850900" cy="838200"/>
          </a:xfrm>
          <a:prstGeom prst="rect">
            <a:avLst/>
          </a:prstGeom>
        </p:spPr>
      </p:pic>
      <p:pic>
        <p:nvPicPr>
          <p:cNvPr id="49" name="Afbeelding 48" descr="MS 3_gewicht_afbeelding 6 cg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141" y="5143835"/>
            <a:ext cx="838200" cy="838200"/>
          </a:xfrm>
          <a:prstGeom prst="rect">
            <a:avLst/>
          </a:prstGeom>
        </p:spPr>
      </p:pic>
      <p:pic>
        <p:nvPicPr>
          <p:cNvPr id="50" name="Afbeelding 49" descr="MS 3_gewicht_afbeelding 7 mg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006" y="5143835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8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Boom_powerpoint_Nel Verhoeven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457200" y="3066815"/>
            <a:ext cx="7275689" cy="1533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l-NL" dirty="0" err="1" smtClean="0">
                <a:solidFill>
                  <a:schemeClr val="bg1"/>
                </a:solidFill>
              </a:rPr>
              <a:t>Lorem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ipsum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dolor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sit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amet</a:t>
            </a:r>
            <a:r>
              <a:rPr lang="nl-NL" dirty="0" smtClean="0">
                <a:solidFill>
                  <a:schemeClr val="bg1"/>
                </a:solidFill>
              </a:rPr>
              <a:t>, </a:t>
            </a:r>
            <a:r>
              <a:rPr lang="nl-NL" dirty="0" err="1" smtClean="0">
                <a:solidFill>
                  <a:schemeClr val="bg1"/>
                </a:solidFill>
              </a:rPr>
              <a:t>consectetuer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adipiscing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elit</a:t>
            </a:r>
            <a:r>
              <a:rPr lang="nl-NL" dirty="0" smtClean="0">
                <a:solidFill>
                  <a:schemeClr val="bg1"/>
                </a:solidFill>
              </a:rPr>
              <a:t>. </a:t>
            </a:r>
            <a:r>
              <a:rPr lang="nl-NL" dirty="0" err="1" smtClean="0">
                <a:solidFill>
                  <a:schemeClr val="bg1"/>
                </a:solidFill>
              </a:rPr>
              <a:t>Aenean</a:t>
            </a:r>
            <a:r>
              <a:rPr lang="nl-NL" dirty="0" smtClean="0">
                <a:solidFill>
                  <a:schemeClr val="bg1"/>
                </a:solidFill>
              </a:rPr>
              <a:t> commodo </a:t>
            </a:r>
            <a:r>
              <a:rPr lang="nl-NL" dirty="0" err="1" smtClean="0">
                <a:solidFill>
                  <a:schemeClr val="bg1"/>
                </a:solidFill>
              </a:rPr>
              <a:t>ligula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eget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dolor</a:t>
            </a:r>
            <a:r>
              <a:rPr lang="nl-NL" dirty="0" smtClean="0">
                <a:solidFill>
                  <a:schemeClr val="bg1"/>
                </a:solidFill>
              </a:rPr>
              <a:t>. </a:t>
            </a:r>
            <a:r>
              <a:rPr lang="nl-NL" dirty="0" err="1" smtClean="0">
                <a:solidFill>
                  <a:schemeClr val="bg1"/>
                </a:solidFill>
              </a:rPr>
              <a:t>Aenean</a:t>
            </a:r>
            <a:r>
              <a:rPr lang="nl-NL" dirty="0" smtClean="0">
                <a:solidFill>
                  <a:schemeClr val="bg1"/>
                </a:solidFill>
              </a:rPr>
              <a:t> massa.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457199" y="498630"/>
            <a:ext cx="6400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 smtClean="0">
                <a:solidFill>
                  <a:schemeClr val="bg1"/>
                </a:solidFill>
                <a:latin typeface="Calibri"/>
                <a:cs typeface="Calibri"/>
              </a:rPr>
              <a:t>Onderwerp</a:t>
            </a:r>
          </a:p>
          <a:p>
            <a:r>
              <a:rPr lang="nl-NL" sz="4800" b="1" dirty="0" smtClean="0">
                <a:solidFill>
                  <a:schemeClr val="bg1"/>
                </a:solidFill>
                <a:latin typeface="Calibri"/>
                <a:cs typeface="Calibri"/>
              </a:rPr>
              <a:t>Verdeeld over bijvoorbeeld 3 regels</a:t>
            </a:r>
            <a:endParaRPr lang="nl-NL" sz="4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datum 2017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3082950871"/>
      </p:ext>
    </p:extLst>
  </p:cSld>
  <p:clrMapOvr>
    <a:masterClrMapping/>
  </p:clrMapOvr>
</p:sld>
</file>

<file path=ppt/theme/theme1.xml><?xml version="1.0" encoding="utf-8"?>
<a:theme xmlns:a="http://schemas.openxmlformats.org/drawingml/2006/main" name="SvD_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SvD_powerpoint.potx</Template>
  <TotalTime>2113</TotalTime>
  <Words>166</Words>
  <Application>Microsoft Macintosh PowerPoint</Application>
  <PresentationFormat>Diavoorstelling (4:3)</PresentationFormat>
  <Paragraphs>26</Paragraphs>
  <Slides>7</Slides>
  <Notes>5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8" baseType="lpstr">
      <vt:lpstr>SvD_powerpoint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Studio/ Polkadot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bianca spierenburg</dc:creator>
  <cp:lastModifiedBy>bianca spierenburg</cp:lastModifiedBy>
  <cp:revision>50</cp:revision>
  <dcterms:created xsi:type="dcterms:W3CDTF">2014-03-11T09:04:23Z</dcterms:created>
  <dcterms:modified xsi:type="dcterms:W3CDTF">2017-05-25T08:42:01Z</dcterms:modified>
</cp:coreProperties>
</file>