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81" r:id="rId2"/>
    <p:sldId id="261" r:id="rId3"/>
    <p:sldId id="282" r:id="rId4"/>
    <p:sldId id="296" r:id="rId5"/>
    <p:sldId id="294" r:id="rId6"/>
    <p:sldId id="297" r:id="rId7"/>
    <p:sldId id="298" r:id="rId8"/>
    <p:sldId id="293" r:id="rId9"/>
    <p:sldId id="284" r:id="rId10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DFDB"/>
    <a:srgbClr val="213334"/>
    <a:srgbClr val="4BACA2"/>
    <a:srgbClr val="4BAC87"/>
    <a:srgbClr val="AC0832"/>
    <a:srgbClr val="41A336"/>
    <a:srgbClr val="C12426"/>
    <a:srgbClr val="0093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4" autoAdjust="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4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4351A-16C4-DE4F-AA4B-A611C042C04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13FBB-6199-1646-A2F6-C124BBAB8A3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7966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0981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0981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De elementen liggen los over elkaar en kunnen los vanui</a:t>
            </a:r>
            <a:r>
              <a:rPr lang="nl-NL" baseline="0" dirty="0" smtClean="0"/>
              <a:t>t de </a:t>
            </a:r>
            <a:r>
              <a:rPr lang="nl-NL" dirty="0" err="1" smtClean="0"/>
              <a:t>toolbox</a:t>
            </a:r>
            <a:r>
              <a:rPr lang="nl-NL" baseline="0" dirty="0" smtClean="0"/>
              <a:t> worden aangepast, zodat men kan combineren met andere niveaus</a:t>
            </a:r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2100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De elementen liggen los over elkaar en kunnen los vanui</a:t>
            </a:r>
            <a:r>
              <a:rPr lang="nl-NL" baseline="0" dirty="0" smtClean="0"/>
              <a:t>t de </a:t>
            </a:r>
            <a:r>
              <a:rPr lang="nl-NL" dirty="0" err="1" smtClean="0"/>
              <a:t>toolbox</a:t>
            </a:r>
            <a:r>
              <a:rPr lang="nl-NL" baseline="0" dirty="0" smtClean="0"/>
              <a:t> worden aangepast, zodat men kan combineren met andere niveaus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9260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De elementen liggen los over elkaar en kunnen los vanui</a:t>
            </a:r>
            <a:r>
              <a:rPr lang="nl-NL" baseline="0" dirty="0" smtClean="0"/>
              <a:t>t de </a:t>
            </a:r>
            <a:r>
              <a:rPr lang="nl-NL" dirty="0" err="1" smtClean="0"/>
              <a:t>toolbox</a:t>
            </a:r>
            <a:r>
              <a:rPr lang="nl-NL" baseline="0" dirty="0" smtClean="0"/>
              <a:t> worden aangepast, zodat men kan combineren met andere niveaus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4339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955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7673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2013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123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102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0784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8854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9142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5396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3286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4823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475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png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8.png"/><Relationship Id="rId4" Type="http://schemas.openxmlformats.org/officeDocument/2006/relationships/image" Target="../media/image14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Relationship Id="rId4" Type="http://schemas.openxmlformats.org/officeDocument/2006/relationships/image" Target="../media/image33.png"/><Relationship Id="rId5" Type="http://schemas.openxmlformats.org/officeDocument/2006/relationships/image" Target="../media/image14.png"/><Relationship Id="rId6" Type="http://schemas.openxmlformats.org/officeDocument/2006/relationships/image" Target="../media/image32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3066815"/>
            <a:ext cx="7275689" cy="15334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commodo </a:t>
            </a:r>
            <a:r>
              <a:rPr lang="nl-NL" dirty="0" err="1"/>
              <a:t>ligula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. </a:t>
            </a:r>
            <a:r>
              <a:rPr lang="nl-NL" dirty="0" smtClean="0"/>
              <a:t>(in ontwikkeling)</a:t>
            </a:r>
            <a:endParaRPr lang="nl-NL" dirty="0"/>
          </a:p>
        </p:txBody>
      </p:sp>
      <p:sp>
        <p:nvSpPr>
          <p:cNvPr id="13" name="Tekstvak 12"/>
          <p:cNvSpPr txBox="1"/>
          <p:nvPr/>
        </p:nvSpPr>
        <p:spPr>
          <a:xfrm>
            <a:off x="457199" y="498630"/>
            <a:ext cx="64008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9ADFDB"/>
                </a:solidFill>
                <a:latin typeface="Calibri"/>
                <a:cs typeface="Calibri"/>
              </a:rPr>
              <a:t>Mei 2017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Metriek stelsel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Basis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bijvoorbeeld 3 regels</a:t>
            </a:r>
            <a:endParaRPr lang="nl-NL" sz="4800" b="1" dirty="0">
              <a:solidFill>
                <a:srgbClr val="9ADFDB"/>
              </a:solidFill>
              <a:latin typeface="Calibri"/>
              <a:cs typeface="Calibri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datum 2017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2600897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MetriekStelsel powerpoint_ruitj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3066815"/>
            <a:ext cx="7275689" cy="15334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commodo </a:t>
            </a:r>
            <a:r>
              <a:rPr lang="nl-NL" dirty="0" err="1"/>
              <a:t>ligula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massa. 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57199" y="498630"/>
            <a:ext cx="64008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9ADFDB"/>
                </a:solidFill>
                <a:latin typeface="Calibri"/>
                <a:cs typeface="Calibri"/>
              </a:rPr>
              <a:t>Mei 2017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Metriek stelsel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Basis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bijvoorbeeld 3 regels</a:t>
            </a:r>
            <a:endParaRPr lang="nl-NL" sz="4800" b="1" dirty="0">
              <a:solidFill>
                <a:srgbClr val="9ADFDB"/>
              </a:solidFill>
              <a:latin typeface="Calibri"/>
              <a:cs typeface="Calibri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Basis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4134633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etriekStelsel powerpoint_ruitj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249855" y="122848"/>
            <a:ext cx="6400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 smtClean="0">
                <a:solidFill>
                  <a:srgbClr val="213334"/>
                </a:solidFill>
                <a:latin typeface="Calibri"/>
                <a:cs typeface="Calibri"/>
              </a:rPr>
              <a:t>Inhoud</a:t>
            </a:r>
            <a:endParaRPr lang="nl-NL" sz="3600" b="1" dirty="0">
              <a:solidFill>
                <a:srgbClr val="213334"/>
              </a:solidFill>
              <a:latin typeface="Calibri"/>
              <a:cs typeface="Calibri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niveau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3421284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 descr="E MS 1_lengte_memo_ge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00" y="0"/>
            <a:ext cx="4584700" cy="3441700"/>
          </a:xfrm>
          <a:prstGeom prst="rect">
            <a:avLst/>
          </a:prstGeom>
        </p:spPr>
      </p:pic>
      <p:pic>
        <p:nvPicPr>
          <p:cNvPr id="32" name="Afbeelding 31" descr="B MS 1_inhoud_tite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3" y="224591"/>
            <a:ext cx="2628900" cy="2133600"/>
          </a:xfrm>
          <a:prstGeom prst="rect">
            <a:avLst/>
          </a:prstGeom>
        </p:spPr>
      </p:pic>
      <p:pic>
        <p:nvPicPr>
          <p:cNvPr id="3" name="Afbeelding 2" descr="C MS 1_inhoud_basis_ondergron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pic>
        <p:nvPicPr>
          <p:cNvPr id="47" name="Afbeelding 46" descr="F MS 1_lengte_memoteks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745" y="1981868"/>
            <a:ext cx="2832100" cy="2159000"/>
          </a:xfrm>
          <a:prstGeom prst="rect">
            <a:avLst/>
          </a:prstGeom>
        </p:spPr>
      </p:pic>
      <p:pic>
        <p:nvPicPr>
          <p:cNvPr id="5" name="Afbeelding 4" descr="MS 1_inhoud_afbeelding 1 k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4456361"/>
            <a:ext cx="1270000" cy="1689100"/>
          </a:xfrm>
          <a:prstGeom prst="rect">
            <a:avLst/>
          </a:prstGeom>
        </p:spPr>
      </p:pic>
      <p:pic>
        <p:nvPicPr>
          <p:cNvPr id="6" name="Afbeelding 5" descr="MS 1_inhoud_afbeelding 2 hl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489" y="5548561"/>
            <a:ext cx="1092200" cy="596900"/>
          </a:xfrm>
          <a:prstGeom prst="rect">
            <a:avLst/>
          </a:prstGeom>
        </p:spPr>
      </p:pic>
      <p:pic>
        <p:nvPicPr>
          <p:cNvPr id="7" name="Afbeelding 6" descr="MS 1_inhoud_afbeelding 3 dal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507" y="5548561"/>
            <a:ext cx="1092200" cy="596900"/>
          </a:xfrm>
          <a:prstGeom prst="rect">
            <a:avLst/>
          </a:prstGeom>
        </p:spPr>
      </p:pic>
      <p:pic>
        <p:nvPicPr>
          <p:cNvPr id="8" name="Afbeelding 7" descr="MS 1_inhoud_afbeelding 4 l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3962397"/>
            <a:ext cx="1117600" cy="2209800"/>
          </a:xfrm>
          <a:prstGeom prst="rect">
            <a:avLst/>
          </a:prstGeom>
        </p:spPr>
      </p:pic>
      <p:pic>
        <p:nvPicPr>
          <p:cNvPr id="9" name="Afbeelding 8" descr="MS 1_inhoud_afbeelding 5 dl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427" y="4557961"/>
            <a:ext cx="1092200" cy="1587500"/>
          </a:xfrm>
          <a:prstGeom prst="rect">
            <a:avLst/>
          </a:prstGeom>
        </p:spPr>
      </p:pic>
      <p:pic>
        <p:nvPicPr>
          <p:cNvPr id="10" name="Afbeelding 9" descr="MS 1_inhoud_afbeelding 6 cl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53" y="4748461"/>
            <a:ext cx="1092200" cy="1397000"/>
          </a:xfrm>
          <a:prstGeom prst="rect">
            <a:avLst/>
          </a:prstGeom>
        </p:spPr>
      </p:pic>
      <p:pic>
        <p:nvPicPr>
          <p:cNvPr id="49" name="Afbeelding 48" descr="MS 1_inhoud_afbeelding 7 ml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800" y="4545261"/>
            <a:ext cx="1079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96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 descr="B MS 2_inhoud_kubieke maten_tit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3" y="224591"/>
            <a:ext cx="2501900" cy="2133600"/>
          </a:xfrm>
          <a:prstGeom prst="rect">
            <a:avLst/>
          </a:prstGeom>
        </p:spPr>
      </p:pic>
      <p:pic>
        <p:nvPicPr>
          <p:cNvPr id="5" name="Afbeelding 4" descr="C MS 2_inhoud_kubieke maten_ondergrond stippellij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pic>
        <p:nvPicPr>
          <p:cNvPr id="59" name="Afbeelding 58" descr="MS 2_inhoud_kubieke maten afbeelding 1 m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46" y="4453021"/>
            <a:ext cx="965200" cy="1930400"/>
          </a:xfrm>
          <a:prstGeom prst="rect">
            <a:avLst/>
          </a:prstGeom>
        </p:spPr>
      </p:pic>
      <p:pic>
        <p:nvPicPr>
          <p:cNvPr id="60" name="Afbeelding 59" descr="MS 2_inhoud_kubieke maten afbeelding 5 dm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192" y="4299285"/>
            <a:ext cx="1193800" cy="2057400"/>
          </a:xfrm>
          <a:prstGeom prst="rect">
            <a:avLst/>
          </a:prstGeom>
        </p:spPr>
      </p:pic>
      <p:pic>
        <p:nvPicPr>
          <p:cNvPr id="61" name="Afbeelding 60" descr="MS 2_inhoud_kubieke maten afbeelding 7 cm3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804" y="5023185"/>
            <a:ext cx="838200" cy="1333500"/>
          </a:xfrm>
          <a:prstGeom prst="rect">
            <a:avLst/>
          </a:prstGeom>
        </p:spPr>
      </p:pic>
      <p:pic>
        <p:nvPicPr>
          <p:cNvPr id="7" name="Afbeelding 6" descr="E MS 2_inhoud_kubieke maten_geel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62" name="Afbeelding 61" descr="F MS 2_lengte_memotekst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849" y="1818105"/>
            <a:ext cx="28321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386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B MS 2_inhoud_kubieke maten_tite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3" y="224591"/>
            <a:ext cx="2501900" cy="2133600"/>
          </a:xfrm>
          <a:prstGeom prst="rect">
            <a:avLst/>
          </a:prstGeom>
        </p:spPr>
      </p:pic>
      <p:pic>
        <p:nvPicPr>
          <p:cNvPr id="5" name="Afbeelding 4" descr="E MS 2_inhoud_kubieke maten_ge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22" name="Afbeelding 21" descr="C MS 2_inhoud_kubieke maten_ondergrond stippellij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5632"/>
            <a:ext cx="9144000" cy="3429000"/>
          </a:xfrm>
          <a:prstGeom prst="rect">
            <a:avLst/>
          </a:prstGeom>
        </p:spPr>
      </p:pic>
      <p:pic>
        <p:nvPicPr>
          <p:cNvPr id="24" name="Afbeelding 23" descr="F MS 2_lengte_memoteks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849" y="1647658"/>
            <a:ext cx="2832100" cy="2425700"/>
          </a:xfrm>
          <a:prstGeom prst="rect">
            <a:avLst/>
          </a:prstGeom>
        </p:spPr>
      </p:pic>
      <p:pic>
        <p:nvPicPr>
          <p:cNvPr id="25" name="Afbeelding 24" descr="MS 2_inhoud_litermaten afbeelding 1 kl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84" y="4472406"/>
            <a:ext cx="1079500" cy="1727200"/>
          </a:xfrm>
          <a:prstGeom prst="rect">
            <a:avLst/>
          </a:prstGeom>
        </p:spPr>
      </p:pic>
      <p:pic>
        <p:nvPicPr>
          <p:cNvPr id="26" name="Afbeelding 25" descr="MS 2_inhoud_litermaten afbeelding 2 h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271" y="4472406"/>
            <a:ext cx="1104900" cy="1727200"/>
          </a:xfrm>
          <a:prstGeom prst="rect">
            <a:avLst/>
          </a:prstGeom>
        </p:spPr>
      </p:pic>
      <p:pic>
        <p:nvPicPr>
          <p:cNvPr id="27" name="Afbeelding 26" descr="MS 2_inhoud_litermaten afbeelding 3 dal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218" y="4535906"/>
            <a:ext cx="838200" cy="1663700"/>
          </a:xfrm>
          <a:prstGeom prst="rect">
            <a:avLst/>
          </a:prstGeom>
        </p:spPr>
      </p:pic>
      <p:pic>
        <p:nvPicPr>
          <p:cNvPr id="28" name="Afbeelding 27" descr="MS 2_inhoud_litermaten afbeelding 4 l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330" y="4142206"/>
            <a:ext cx="876300" cy="2057400"/>
          </a:xfrm>
          <a:prstGeom prst="rect">
            <a:avLst/>
          </a:prstGeom>
        </p:spPr>
      </p:pic>
      <p:pic>
        <p:nvPicPr>
          <p:cNvPr id="29" name="Afbeelding 28" descr="MS 2_inhoud_litermaten afbeelding 5 dl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212" y="4561306"/>
            <a:ext cx="850900" cy="1638300"/>
          </a:xfrm>
          <a:prstGeom prst="rect">
            <a:avLst/>
          </a:prstGeom>
        </p:spPr>
      </p:pic>
      <p:pic>
        <p:nvPicPr>
          <p:cNvPr id="30" name="Afbeelding 29" descr="MS 2_inhoud_litermaten afbeelding 6 cl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759" y="4802606"/>
            <a:ext cx="863600" cy="1397000"/>
          </a:xfrm>
          <a:prstGeom prst="rect">
            <a:avLst/>
          </a:prstGeom>
        </p:spPr>
      </p:pic>
      <p:pic>
        <p:nvPicPr>
          <p:cNvPr id="31" name="Afbeelding 30" descr="MS 2_inhoud_litermaten afbeelding 7 ml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804" y="4637506"/>
            <a:ext cx="8382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13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C MS 2_inhoud_kubieke maten_ondergrond stippellij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pic>
        <p:nvPicPr>
          <p:cNvPr id="11" name="Afbeelding 10" descr="MS 3_inhoud_kubieke maten afbeelding 1 m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74" y="4948321"/>
            <a:ext cx="876300" cy="863600"/>
          </a:xfrm>
          <a:prstGeom prst="rect">
            <a:avLst/>
          </a:prstGeom>
        </p:spPr>
      </p:pic>
      <p:pic>
        <p:nvPicPr>
          <p:cNvPr id="12" name="Afbeelding 11" descr="MS 3_inhoud_kubieke maten afbeelding 3 dm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654" y="4946985"/>
            <a:ext cx="850900" cy="838200"/>
          </a:xfrm>
          <a:prstGeom prst="rect">
            <a:avLst/>
          </a:prstGeom>
        </p:spPr>
      </p:pic>
      <p:pic>
        <p:nvPicPr>
          <p:cNvPr id="13" name="Afbeelding 12" descr="MS 3_inhoud_kubieke maten afbeelding 7 c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804" y="4946985"/>
            <a:ext cx="838200" cy="1143000"/>
          </a:xfrm>
          <a:prstGeom prst="rect">
            <a:avLst/>
          </a:prstGeom>
        </p:spPr>
      </p:pic>
      <p:pic>
        <p:nvPicPr>
          <p:cNvPr id="16" name="Afbeelding 15" descr="B MS 3_inhoud_kubieke maten titel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03" y="224591"/>
            <a:ext cx="2425700" cy="2133600"/>
          </a:xfrm>
          <a:prstGeom prst="rect">
            <a:avLst/>
          </a:prstGeom>
        </p:spPr>
      </p:pic>
      <p:pic>
        <p:nvPicPr>
          <p:cNvPr id="18" name="Afbeelding 17" descr="E MS 3_inhoud_kubieke maten memo_gee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19" name="Afbeelding 18" descr="F MS 3_lengte_memoteks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093" y="1981868"/>
            <a:ext cx="28321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54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 26" descr="B MS 3_inhoud_kubieke maten tit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03" y="224591"/>
            <a:ext cx="2425700" cy="2133600"/>
          </a:xfrm>
          <a:prstGeom prst="rect">
            <a:avLst/>
          </a:prstGeom>
        </p:spPr>
      </p:pic>
      <p:pic>
        <p:nvPicPr>
          <p:cNvPr id="30" name="Afbeelding 29" descr="E MS 3_inhoud_litermaten memo_gee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32" name="Afbeelding 31" descr="C MS 2_inhoud_kubieke maten_ondergrond stippellij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5632"/>
            <a:ext cx="9144000" cy="3429000"/>
          </a:xfrm>
          <a:prstGeom prst="rect">
            <a:avLst/>
          </a:prstGeom>
        </p:spPr>
      </p:pic>
      <p:pic>
        <p:nvPicPr>
          <p:cNvPr id="40" name="Afbeelding 39" descr="F MS 3_lengte_memoteks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093" y="1981868"/>
            <a:ext cx="2832100" cy="2159000"/>
          </a:xfrm>
          <a:prstGeom prst="rect">
            <a:avLst/>
          </a:prstGeom>
        </p:spPr>
      </p:pic>
      <p:pic>
        <p:nvPicPr>
          <p:cNvPr id="48" name="Afbeelding 47" descr="MS 3_inhoud_litermaten afbeelding 1 k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66" y="4986421"/>
            <a:ext cx="838200" cy="838200"/>
          </a:xfrm>
          <a:prstGeom prst="rect">
            <a:avLst/>
          </a:prstGeom>
        </p:spPr>
      </p:pic>
      <p:pic>
        <p:nvPicPr>
          <p:cNvPr id="49" name="Afbeelding 48" descr="MS 3_inhoud_litermaten afbeelding 2 hl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828" y="4986421"/>
            <a:ext cx="838200" cy="838200"/>
          </a:xfrm>
          <a:prstGeom prst="rect">
            <a:avLst/>
          </a:prstGeom>
        </p:spPr>
      </p:pic>
      <p:pic>
        <p:nvPicPr>
          <p:cNvPr id="50" name="Afbeelding 49" descr="MS 3_inhoud_litermaten afbeelding 3 dal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90" y="4986421"/>
            <a:ext cx="838200" cy="838200"/>
          </a:xfrm>
          <a:prstGeom prst="rect">
            <a:avLst/>
          </a:prstGeom>
        </p:spPr>
      </p:pic>
      <p:pic>
        <p:nvPicPr>
          <p:cNvPr id="51" name="Afbeelding 50" descr="MS 3_inhoud_litermaten afbeelding 4 dl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214" y="4986421"/>
            <a:ext cx="850900" cy="838200"/>
          </a:xfrm>
          <a:prstGeom prst="rect">
            <a:avLst/>
          </a:prstGeom>
        </p:spPr>
      </p:pic>
      <p:pic>
        <p:nvPicPr>
          <p:cNvPr id="52" name="Afbeelding 51" descr="MS 3_inhoud_litermaten afbeelding 4 l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352" y="4948321"/>
            <a:ext cx="876300" cy="876300"/>
          </a:xfrm>
          <a:prstGeom prst="rect">
            <a:avLst/>
          </a:prstGeom>
        </p:spPr>
      </p:pic>
      <p:pic>
        <p:nvPicPr>
          <p:cNvPr id="53" name="Afbeelding 52" descr="MS 3_inhoud_litermaten afbeelding 7 ml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436" y="4986421"/>
            <a:ext cx="838200" cy="838200"/>
          </a:xfrm>
          <a:prstGeom prst="rect">
            <a:avLst/>
          </a:prstGeom>
        </p:spPr>
      </p:pic>
      <p:pic>
        <p:nvPicPr>
          <p:cNvPr id="54" name="Afbeelding 53" descr="MS 3_inhoud_litermaten afbeelding 6 cl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676" y="4986421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80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Boom_powerpoint_Nel Verhoeven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457200" y="3066815"/>
            <a:ext cx="7275689" cy="1533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l-NL" dirty="0" err="1" smtClean="0">
                <a:solidFill>
                  <a:schemeClr val="bg1"/>
                </a:solidFill>
              </a:rPr>
              <a:t>Lorem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ipsum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dolor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sit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amet</a:t>
            </a:r>
            <a:r>
              <a:rPr lang="nl-NL" dirty="0" smtClean="0">
                <a:solidFill>
                  <a:schemeClr val="bg1"/>
                </a:solidFill>
              </a:rPr>
              <a:t>, </a:t>
            </a:r>
            <a:r>
              <a:rPr lang="nl-NL" dirty="0" err="1" smtClean="0">
                <a:solidFill>
                  <a:schemeClr val="bg1"/>
                </a:solidFill>
              </a:rPr>
              <a:t>consectetuer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adipiscing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elit</a:t>
            </a:r>
            <a:r>
              <a:rPr lang="nl-NL" dirty="0" smtClean="0">
                <a:solidFill>
                  <a:schemeClr val="bg1"/>
                </a:solidFill>
              </a:rPr>
              <a:t>. </a:t>
            </a:r>
            <a:r>
              <a:rPr lang="nl-NL" dirty="0" err="1" smtClean="0">
                <a:solidFill>
                  <a:schemeClr val="bg1"/>
                </a:solidFill>
              </a:rPr>
              <a:t>Aenean</a:t>
            </a:r>
            <a:r>
              <a:rPr lang="nl-NL" dirty="0" smtClean="0">
                <a:solidFill>
                  <a:schemeClr val="bg1"/>
                </a:solidFill>
              </a:rPr>
              <a:t> commodo </a:t>
            </a:r>
            <a:r>
              <a:rPr lang="nl-NL" dirty="0" err="1" smtClean="0">
                <a:solidFill>
                  <a:schemeClr val="bg1"/>
                </a:solidFill>
              </a:rPr>
              <a:t>ligula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eget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dolor</a:t>
            </a:r>
            <a:r>
              <a:rPr lang="nl-NL" dirty="0" smtClean="0">
                <a:solidFill>
                  <a:schemeClr val="bg1"/>
                </a:solidFill>
              </a:rPr>
              <a:t>. </a:t>
            </a:r>
            <a:r>
              <a:rPr lang="nl-NL" dirty="0" err="1" smtClean="0">
                <a:solidFill>
                  <a:schemeClr val="bg1"/>
                </a:solidFill>
              </a:rPr>
              <a:t>Aenean</a:t>
            </a:r>
            <a:r>
              <a:rPr lang="nl-NL" dirty="0" smtClean="0">
                <a:solidFill>
                  <a:schemeClr val="bg1"/>
                </a:solidFill>
              </a:rPr>
              <a:t> massa.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457199" y="498630"/>
            <a:ext cx="6400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 smtClean="0">
                <a:solidFill>
                  <a:schemeClr val="bg1"/>
                </a:solidFill>
                <a:latin typeface="Calibri"/>
                <a:cs typeface="Calibri"/>
              </a:rPr>
              <a:t>Onderwerp</a:t>
            </a:r>
          </a:p>
          <a:p>
            <a:r>
              <a:rPr lang="nl-NL" sz="4800" b="1" dirty="0" smtClean="0">
                <a:solidFill>
                  <a:schemeClr val="bg1"/>
                </a:solidFill>
                <a:latin typeface="Calibri"/>
                <a:cs typeface="Calibri"/>
              </a:rPr>
              <a:t>Verdeeld over bijvoorbeeld 3 regels</a:t>
            </a:r>
            <a:endParaRPr lang="nl-NL" sz="4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datum 2017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3082950871"/>
      </p:ext>
    </p:extLst>
  </p:cSld>
  <p:clrMapOvr>
    <a:masterClrMapping/>
  </p:clrMapOvr>
</p:sld>
</file>

<file path=ppt/theme/theme1.xml><?xml version="1.0" encoding="utf-8"?>
<a:theme xmlns:a="http://schemas.openxmlformats.org/drawingml/2006/main" name="SvD_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SvD_powerpoint.potx</Template>
  <TotalTime>2121</TotalTime>
  <Words>166</Words>
  <Application>Microsoft Macintosh PowerPoint</Application>
  <PresentationFormat>Diavoorstelling (4:3)</PresentationFormat>
  <Paragraphs>26</Paragraphs>
  <Slides>9</Slides>
  <Notes>5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0" baseType="lpstr">
      <vt:lpstr>SvD_powerpoint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Studio/ Polkadot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bianca spierenburg</dc:creator>
  <cp:lastModifiedBy>bianca spierenburg</cp:lastModifiedBy>
  <cp:revision>51</cp:revision>
  <dcterms:created xsi:type="dcterms:W3CDTF">2014-03-11T09:04:23Z</dcterms:created>
  <dcterms:modified xsi:type="dcterms:W3CDTF">2017-05-25T08:28:06Z</dcterms:modified>
</cp:coreProperties>
</file>