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81" r:id="rId2"/>
    <p:sldId id="261" r:id="rId3"/>
    <p:sldId id="282" r:id="rId4"/>
    <p:sldId id="297" r:id="rId5"/>
    <p:sldId id="298" r:id="rId6"/>
    <p:sldId id="293" r:id="rId7"/>
    <p:sldId id="284" r:id="rId8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DFDB"/>
    <a:srgbClr val="213334"/>
    <a:srgbClr val="4BACA2"/>
    <a:srgbClr val="4BAC87"/>
    <a:srgbClr val="AC0832"/>
    <a:srgbClr val="41A336"/>
    <a:srgbClr val="C12426"/>
    <a:srgbClr val="0093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4" autoAdjust="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4351A-16C4-DE4F-AA4B-A611C042C04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13FBB-6199-1646-A2F6-C124BBAB8A3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966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0981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0981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De elementen liggen los over elkaar en kunnen los vanui</a:t>
            </a:r>
            <a:r>
              <a:rPr lang="nl-NL" baseline="0" dirty="0" smtClean="0"/>
              <a:t>t de </a:t>
            </a:r>
            <a:r>
              <a:rPr lang="nl-NL" dirty="0" err="1" smtClean="0"/>
              <a:t>toolbox</a:t>
            </a:r>
            <a:r>
              <a:rPr lang="nl-NL" baseline="0" dirty="0" smtClean="0"/>
              <a:t> worden aangepast, zodat men kan combineren met andere niveaus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3FBB-6199-1646-A2F6-C124BBAB8A3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4339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955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767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201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12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02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078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885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914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5396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3286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482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90EBF-E3B5-9F4D-B814-809251A8CD15}" type="datetimeFigureOut">
              <a:rPr lang="nl-NL" smtClean="0"/>
              <a:t>25-05-17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8D75F-43DF-8E44-99EF-6AFC4CC0E7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475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3066815"/>
            <a:ext cx="7275689" cy="1533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commodo </a:t>
            </a:r>
            <a:r>
              <a:rPr lang="nl-NL" dirty="0" err="1"/>
              <a:t>ligula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. </a:t>
            </a:r>
            <a:r>
              <a:rPr lang="nl-NL" dirty="0" smtClean="0"/>
              <a:t>(in ontwikkeling)</a:t>
            </a:r>
            <a:endParaRPr lang="nl-NL" dirty="0"/>
          </a:p>
        </p:txBody>
      </p:sp>
      <p:sp>
        <p:nvSpPr>
          <p:cNvPr id="13" name="Tekstvak 12"/>
          <p:cNvSpPr txBox="1"/>
          <p:nvPr/>
        </p:nvSpPr>
        <p:spPr>
          <a:xfrm>
            <a:off x="457199" y="498630"/>
            <a:ext cx="64008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9ADFDB"/>
                </a:solidFill>
                <a:latin typeface="Calibri"/>
                <a:cs typeface="Calibri"/>
              </a:rPr>
              <a:t>Mei 2017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Metriek stelsel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Basis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bijvoorbeeld 3 regels</a:t>
            </a:r>
            <a:endParaRPr lang="nl-NL" sz="4800" b="1" dirty="0">
              <a:solidFill>
                <a:srgbClr val="9ADFDB"/>
              </a:solidFill>
              <a:latin typeface="Calibri"/>
              <a:cs typeface="Calibri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datum 2017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600897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MetriekStelsel powerpoint_ruitj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3066815"/>
            <a:ext cx="7275689" cy="1533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commodo </a:t>
            </a:r>
            <a:r>
              <a:rPr lang="nl-NL" dirty="0" err="1"/>
              <a:t>ligula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massa. 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57199" y="498630"/>
            <a:ext cx="64008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9ADFDB"/>
                </a:solidFill>
                <a:latin typeface="Calibri"/>
                <a:cs typeface="Calibri"/>
              </a:rPr>
              <a:t>Mei 2017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Metriek stelsel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Basis</a:t>
            </a:r>
          </a:p>
          <a:p>
            <a:r>
              <a:rPr lang="nl-NL" sz="4800" b="1" dirty="0" smtClean="0">
                <a:solidFill>
                  <a:srgbClr val="9ADFDB"/>
                </a:solidFill>
                <a:latin typeface="Calibri"/>
                <a:cs typeface="Calibri"/>
              </a:rPr>
              <a:t>bijvoorbeeld 3 regels</a:t>
            </a:r>
            <a:endParaRPr lang="nl-NL" sz="4800" b="1" dirty="0">
              <a:solidFill>
                <a:srgbClr val="9ADFDB"/>
              </a:solidFill>
              <a:latin typeface="Calibri"/>
              <a:cs typeface="Calibri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Basis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4134633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etriekStelsel powerpoint_ruitj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49855" y="122848"/>
            <a:ext cx="6400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 smtClean="0">
                <a:solidFill>
                  <a:srgbClr val="213334"/>
                </a:solidFill>
                <a:latin typeface="Calibri"/>
                <a:cs typeface="Calibri"/>
              </a:rPr>
              <a:t>Oppervlakte</a:t>
            </a:r>
            <a:endParaRPr lang="nl-NL" sz="3600" b="1" dirty="0">
              <a:solidFill>
                <a:srgbClr val="213334"/>
              </a:solidFill>
              <a:latin typeface="Calibri"/>
              <a:cs typeface="Calibri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niveau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342128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C MS 1_oppervlakte_basis_ondergro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pic>
        <p:nvPicPr>
          <p:cNvPr id="5" name="Afbeelding 4" descr="E MS 1_lengte_memo_ge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13368"/>
            <a:ext cx="4584700" cy="3441700"/>
          </a:xfrm>
          <a:prstGeom prst="rect">
            <a:avLst/>
          </a:prstGeom>
        </p:spPr>
      </p:pic>
      <p:pic>
        <p:nvPicPr>
          <p:cNvPr id="6" name="Afbeelding 5" descr="F MS 1_lengte_memoteks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745" y="1981868"/>
            <a:ext cx="2832100" cy="2159000"/>
          </a:xfrm>
          <a:prstGeom prst="rect">
            <a:avLst/>
          </a:prstGeom>
        </p:spPr>
      </p:pic>
      <p:pic>
        <p:nvPicPr>
          <p:cNvPr id="8" name="Afbeelding 7" descr="B MS 1_oppervlakte_tite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48" y="227263"/>
            <a:ext cx="2628900" cy="2171700"/>
          </a:xfrm>
          <a:prstGeom prst="rect">
            <a:avLst/>
          </a:prstGeom>
        </p:spPr>
      </p:pic>
      <p:pic>
        <p:nvPicPr>
          <p:cNvPr id="10" name="Afbeelding 9" descr="MS 1_oppervlakte_afbeelding 1 km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48" y="4105102"/>
            <a:ext cx="1257300" cy="2057400"/>
          </a:xfrm>
          <a:prstGeom prst="rect">
            <a:avLst/>
          </a:prstGeom>
        </p:spPr>
      </p:pic>
      <p:pic>
        <p:nvPicPr>
          <p:cNvPr id="11" name="Afbeelding 10" descr="MS 1_oppervlakte_afbeelding 2 hm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27" y="5552902"/>
            <a:ext cx="1092200" cy="609600"/>
          </a:xfrm>
          <a:prstGeom prst="rect">
            <a:avLst/>
          </a:prstGeom>
        </p:spPr>
      </p:pic>
      <p:pic>
        <p:nvPicPr>
          <p:cNvPr id="12" name="Afbeelding 11" descr="MS 1_oppervlakte_afbeelding 3 dam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304" y="5552902"/>
            <a:ext cx="1092200" cy="609600"/>
          </a:xfrm>
          <a:prstGeom prst="rect">
            <a:avLst/>
          </a:prstGeom>
        </p:spPr>
      </p:pic>
      <p:pic>
        <p:nvPicPr>
          <p:cNvPr id="13" name="Afbeelding 12" descr="MS 1_oppervlakte_afbeelding 4 m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768" y="4283570"/>
            <a:ext cx="1397000" cy="1892300"/>
          </a:xfrm>
          <a:prstGeom prst="rect">
            <a:avLst/>
          </a:prstGeom>
        </p:spPr>
      </p:pic>
      <p:pic>
        <p:nvPicPr>
          <p:cNvPr id="14" name="Afbeelding 13" descr="MS 1_oppervlakte_afbeelding 5 dm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768" y="4282902"/>
            <a:ext cx="1092200" cy="1879600"/>
          </a:xfrm>
          <a:prstGeom prst="rect">
            <a:avLst/>
          </a:prstGeom>
        </p:spPr>
      </p:pic>
      <p:pic>
        <p:nvPicPr>
          <p:cNvPr id="15" name="Afbeelding 14" descr="MS 1_oppervlakte_afbeelding 6 cm2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580" y="4460702"/>
            <a:ext cx="1104900" cy="1701800"/>
          </a:xfrm>
          <a:prstGeom prst="rect">
            <a:avLst/>
          </a:prstGeom>
        </p:spPr>
      </p:pic>
      <p:pic>
        <p:nvPicPr>
          <p:cNvPr id="17" name="Afbeelding 16" descr="MS 1_oppervlakte_afbeelding 7 mm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348" y="4397202"/>
            <a:ext cx="10795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5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C MS 1_oppervlakte_basis_ondergro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pic>
        <p:nvPicPr>
          <p:cNvPr id="16" name="Afbeelding 15" descr="B MS 2_oppervlakte_tit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04" y="227263"/>
            <a:ext cx="2501900" cy="2171700"/>
          </a:xfrm>
          <a:prstGeom prst="rect">
            <a:avLst/>
          </a:prstGeom>
        </p:spPr>
      </p:pic>
      <p:pic>
        <p:nvPicPr>
          <p:cNvPr id="17" name="Afbeelding 16" descr="E MS 2_oppervlakte_memo_gee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368"/>
            <a:ext cx="4572000" cy="3429000"/>
          </a:xfrm>
          <a:prstGeom prst="rect">
            <a:avLst/>
          </a:prstGeom>
        </p:spPr>
      </p:pic>
      <p:pic>
        <p:nvPicPr>
          <p:cNvPr id="19" name="Afbeelding 18" descr="MS 2_oppervlakte_afbeelding 1 km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00" y="4253499"/>
            <a:ext cx="1117600" cy="2120900"/>
          </a:xfrm>
          <a:prstGeom prst="rect">
            <a:avLst/>
          </a:prstGeom>
        </p:spPr>
      </p:pic>
      <p:pic>
        <p:nvPicPr>
          <p:cNvPr id="20" name="Afbeelding 19" descr="MS 2_oppervlakte_afbeelding 2 hm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07" y="4799599"/>
            <a:ext cx="1054100" cy="1574800"/>
          </a:xfrm>
          <a:prstGeom prst="rect">
            <a:avLst/>
          </a:prstGeom>
        </p:spPr>
      </p:pic>
      <p:pic>
        <p:nvPicPr>
          <p:cNvPr id="21" name="Afbeelding 20" descr="MS 2_oppervlakte_afbeelding 3 dam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49" y="4672599"/>
            <a:ext cx="1066800" cy="1701800"/>
          </a:xfrm>
          <a:prstGeom prst="rect">
            <a:avLst/>
          </a:prstGeom>
        </p:spPr>
      </p:pic>
      <p:pic>
        <p:nvPicPr>
          <p:cNvPr id="22" name="Afbeelding 21" descr="MS 2_oppervlakte_afbeelding 4 m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561" y="4621799"/>
            <a:ext cx="1079500" cy="1752600"/>
          </a:xfrm>
          <a:prstGeom prst="rect">
            <a:avLst/>
          </a:prstGeom>
        </p:spPr>
      </p:pic>
      <p:pic>
        <p:nvPicPr>
          <p:cNvPr id="23" name="Afbeelding 22" descr="MS 2_oppervlakte_afbeelding 5 dm.2png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512" y="4532899"/>
            <a:ext cx="850900" cy="1841500"/>
          </a:xfrm>
          <a:prstGeom prst="rect">
            <a:avLst/>
          </a:prstGeom>
        </p:spPr>
      </p:pic>
      <p:pic>
        <p:nvPicPr>
          <p:cNvPr id="24" name="Afbeelding 23" descr="MS 2_oppervlakte_afbeelding 6 cm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42" y="4685299"/>
            <a:ext cx="889000" cy="1689100"/>
          </a:xfrm>
          <a:prstGeom prst="rect">
            <a:avLst/>
          </a:prstGeom>
        </p:spPr>
      </p:pic>
      <p:pic>
        <p:nvPicPr>
          <p:cNvPr id="25" name="Afbeelding 24" descr="MS 2_oppervlakte_afbeelding 7 mm2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104" y="4748799"/>
            <a:ext cx="838200" cy="1625600"/>
          </a:xfrm>
          <a:prstGeom prst="rect">
            <a:avLst/>
          </a:prstGeom>
        </p:spPr>
      </p:pic>
      <p:pic>
        <p:nvPicPr>
          <p:cNvPr id="28" name="Afbeelding 27" descr="F MS 2_lengte_memotekst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412" y="1746242"/>
            <a:ext cx="28321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29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 descr="B MS 3_oppervlakte_tit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8" y="212559"/>
            <a:ext cx="2425700" cy="2171700"/>
          </a:xfrm>
          <a:prstGeom prst="rect">
            <a:avLst/>
          </a:prstGeom>
        </p:spPr>
      </p:pic>
      <p:pic>
        <p:nvPicPr>
          <p:cNvPr id="5" name="Afbeelding 4" descr="E MS 3_oppervlakte_memo_gee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24" name="Afbeelding 23" descr="C MS 1_oppervlakte_basis_ondergron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pic>
        <p:nvPicPr>
          <p:cNvPr id="34" name="Afbeelding 33" descr="F MS 3_oppervlakte_memoteks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99" y="1981868"/>
            <a:ext cx="2832100" cy="2159000"/>
          </a:xfrm>
          <a:prstGeom prst="rect">
            <a:avLst/>
          </a:prstGeom>
        </p:spPr>
      </p:pic>
      <p:pic>
        <p:nvPicPr>
          <p:cNvPr id="7" name="Afbeelding 6" descr="MS 3_oppervlakte_afbeelding 1 km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82" y="4882483"/>
            <a:ext cx="838200" cy="838200"/>
          </a:xfrm>
          <a:prstGeom prst="rect">
            <a:avLst/>
          </a:prstGeom>
        </p:spPr>
      </p:pic>
      <p:pic>
        <p:nvPicPr>
          <p:cNvPr id="8" name="Afbeelding 7" descr="MS 3_oppervlakte_afbeelding 2 hm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422" y="4882483"/>
            <a:ext cx="838200" cy="1193800"/>
          </a:xfrm>
          <a:prstGeom prst="rect">
            <a:avLst/>
          </a:prstGeom>
        </p:spPr>
      </p:pic>
      <p:pic>
        <p:nvPicPr>
          <p:cNvPr id="9" name="Afbeelding 8" descr="MS 3_oppervlakte_afbeelding 3 dam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110" y="4882483"/>
            <a:ext cx="838200" cy="1193800"/>
          </a:xfrm>
          <a:prstGeom prst="rect">
            <a:avLst/>
          </a:prstGeom>
        </p:spPr>
      </p:pic>
      <p:pic>
        <p:nvPicPr>
          <p:cNvPr id="10" name="Afbeelding 9" descr="MS 3_oppervlakte_afbeelding 4 m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033" y="4882483"/>
            <a:ext cx="876300" cy="1219200"/>
          </a:xfrm>
          <a:prstGeom prst="rect">
            <a:avLst/>
          </a:prstGeom>
        </p:spPr>
      </p:pic>
      <p:pic>
        <p:nvPicPr>
          <p:cNvPr id="11" name="Afbeelding 10" descr="MS 3_oppervlakte_afbeelding 5 dm2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512" y="4882483"/>
            <a:ext cx="850900" cy="838200"/>
          </a:xfrm>
          <a:prstGeom prst="rect">
            <a:avLst/>
          </a:prstGeom>
        </p:spPr>
      </p:pic>
      <p:pic>
        <p:nvPicPr>
          <p:cNvPr id="12" name="Afbeelding 11" descr="MS 3_oppervlakte_afbeelding 6 cm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642" y="4882483"/>
            <a:ext cx="838200" cy="838200"/>
          </a:xfrm>
          <a:prstGeom prst="rect">
            <a:avLst/>
          </a:prstGeom>
        </p:spPr>
      </p:pic>
      <p:pic>
        <p:nvPicPr>
          <p:cNvPr id="13" name="Afbeelding 12" descr="MS 3_oppervlakte_afbeelding 7 mm2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104" y="4882483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8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Boom_powerpoint_Nel Verhoeven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457200" y="3066815"/>
            <a:ext cx="7275689" cy="153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l-NL" dirty="0" err="1" smtClean="0">
                <a:solidFill>
                  <a:schemeClr val="bg1"/>
                </a:solidFill>
              </a:rPr>
              <a:t>Lorem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ipsum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dolor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sit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amet</a:t>
            </a:r>
            <a:r>
              <a:rPr lang="nl-NL" dirty="0" smtClean="0">
                <a:solidFill>
                  <a:schemeClr val="bg1"/>
                </a:solidFill>
              </a:rPr>
              <a:t>, </a:t>
            </a:r>
            <a:r>
              <a:rPr lang="nl-NL" dirty="0" err="1" smtClean="0">
                <a:solidFill>
                  <a:schemeClr val="bg1"/>
                </a:solidFill>
              </a:rPr>
              <a:t>consectetuer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adipiscing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elit</a:t>
            </a:r>
            <a:r>
              <a:rPr lang="nl-NL" dirty="0" smtClean="0">
                <a:solidFill>
                  <a:schemeClr val="bg1"/>
                </a:solidFill>
              </a:rPr>
              <a:t>. </a:t>
            </a:r>
            <a:r>
              <a:rPr lang="nl-NL" dirty="0" err="1" smtClean="0">
                <a:solidFill>
                  <a:schemeClr val="bg1"/>
                </a:solidFill>
              </a:rPr>
              <a:t>Aenean</a:t>
            </a:r>
            <a:r>
              <a:rPr lang="nl-NL" dirty="0" smtClean="0">
                <a:solidFill>
                  <a:schemeClr val="bg1"/>
                </a:solidFill>
              </a:rPr>
              <a:t> commodo </a:t>
            </a:r>
            <a:r>
              <a:rPr lang="nl-NL" dirty="0" err="1" smtClean="0">
                <a:solidFill>
                  <a:schemeClr val="bg1"/>
                </a:solidFill>
              </a:rPr>
              <a:t>ligula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eget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dolor</a:t>
            </a:r>
            <a:r>
              <a:rPr lang="nl-NL" dirty="0" smtClean="0">
                <a:solidFill>
                  <a:schemeClr val="bg1"/>
                </a:solidFill>
              </a:rPr>
              <a:t>. </a:t>
            </a:r>
            <a:r>
              <a:rPr lang="nl-NL" dirty="0" err="1" smtClean="0">
                <a:solidFill>
                  <a:schemeClr val="bg1"/>
                </a:solidFill>
              </a:rPr>
              <a:t>Aenean</a:t>
            </a:r>
            <a:r>
              <a:rPr lang="nl-NL" dirty="0" smtClean="0">
                <a:solidFill>
                  <a:schemeClr val="bg1"/>
                </a:solidFill>
              </a:rPr>
              <a:t> massa.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457199" y="498630"/>
            <a:ext cx="6400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 smtClean="0">
                <a:solidFill>
                  <a:schemeClr val="bg1"/>
                </a:solidFill>
                <a:latin typeface="Calibri"/>
                <a:cs typeface="Calibri"/>
              </a:rPr>
              <a:t>Onderwerp</a:t>
            </a:r>
          </a:p>
          <a:p>
            <a:r>
              <a:rPr lang="nl-NL" sz="4800" b="1" dirty="0" smtClean="0">
                <a:solidFill>
                  <a:schemeClr val="bg1"/>
                </a:solidFill>
                <a:latin typeface="Calibri"/>
                <a:cs typeface="Calibri"/>
              </a:rPr>
              <a:t>Verdeeld over bijvoorbeeld 3 regels</a:t>
            </a:r>
            <a:endParaRPr lang="nl-NL" sz="4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188954" y="6343607"/>
            <a:ext cx="895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Metriek Stelsel </a:t>
            </a:r>
            <a:r>
              <a:rPr lang="nl-NL" sz="1600" dirty="0" smtClean="0"/>
              <a:t>datum 2017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3082950871"/>
      </p:ext>
    </p:extLst>
  </p:cSld>
  <p:clrMapOvr>
    <a:masterClrMapping/>
  </p:clrMapOvr>
</p:sld>
</file>

<file path=ppt/theme/theme1.xml><?xml version="1.0" encoding="utf-8"?>
<a:theme xmlns:a="http://schemas.openxmlformats.org/drawingml/2006/main" name="SvD_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SvD_powerpoint.potx</Template>
  <TotalTime>2115</TotalTime>
  <Words>120</Words>
  <Application>Microsoft Macintosh PowerPoint</Application>
  <PresentationFormat>Diavoorstelling (4:3)</PresentationFormat>
  <Paragraphs>22</Paragraphs>
  <Slides>7</Slides>
  <Notes>3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8" baseType="lpstr">
      <vt:lpstr>SvD_powerpoint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Studio/ Polkadot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bianca spierenburg</dc:creator>
  <cp:lastModifiedBy>bianca spierenburg</cp:lastModifiedBy>
  <cp:revision>49</cp:revision>
  <dcterms:created xsi:type="dcterms:W3CDTF">2014-03-11T09:04:23Z</dcterms:created>
  <dcterms:modified xsi:type="dcterms:W3CDTF">2017-05-25T08:06:39Z</dcterms:modified>
</cp:coreProperties>
</file>